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50411063" cy="28446413"/>
  <p:notesSz cx="6858000" cy="9144000"/>
  <p:defaultTextStyle>
    <a:defPPr>
      <a:defRPr lang="it-IT"/>
    </a:defPPr>
    <a:lvl1pPr marL="0" algn="l" defTabSz="2253036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1pPr>
    <a:lvl2pPr marL="2253036" algn="l" defTabSz="2253036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2pPr>
    <a:lvl3pPr marL="4506072" algn="l" defTabSz="2253036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3pPr>
    <a:lvl4pPr marL="6759108" algn="l" defTabSz="2253036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4pPr>
    <a:lvl5pPr marL="9012144" algn="l" defTabSz="2253036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5pPr>
    <a:lvl6pPr marL="11265179" algn="l" defTabSz="2253036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6pPr>
    <a:lvl7pPr marL="13518215" algn="l" defTabSz="2253036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7pPr>
    <a:lvl8pPr marL="15771251" algn="l" defTabSz="2253036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8pPr>
    <a:lvl9pPr marL="18024287" algn="l" defTabSz="2253036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60">
          <p15:clr>
            <a:srgbClr val="A4A3A4"/>
          </p15:clr>
        </p15:guide>
        <p15:guide id="2" pos="158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9" d="100"/>
          <a:sy n="19" d="100"/>
        </p:scale>
        <p:origin x="917" y="158"/>
      </p:cViewPr>
      <p:guideLst>
        <p:guide orient="horz" pos="8960"/>
        <p:guide pos="15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780830" y="8836828"/>
            <a:ext cx="42849404" cy="6097541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561660" y="16119634"/>
            <a:ext cx="35287744" cy="72696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53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06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759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012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265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51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771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024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91538-C043-884B-AD78-0D12957F4133}" type="datetimeFigureOut">
              <a:rPr lang="it-IT" smtClean="0"/>
              <a:t>26/06/2023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E299-FF91-DD42-B14B-36EB573635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207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91538-C043-884B-AD78-0D12957F4133}" type="datetimeFigureOut">
              <a:rPr lang="it-IT" smtClean="0"/>
              <a:t>26/06/2023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E299-FF91-DD42-B14B-36EB573635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1364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201495472" y="4727899"/>
            <a:ext cx="62523721" cy="100675282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3898053" y="4727899"/>
            <a:ext cx="186757238" cy="100675282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91538-C043-884B-AD78-0D12957F4133}" type="datetimeFigureOut">
              <a:rPr lang="it-IT" smtClean="0"/>
              <a:t>26/06/2023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E299-FF91-DD42-B14B-36EB573635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9673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91538-C043-884B-AD78-0D12957F4133}" type="datetimeFigureOut">
              <a:rPr lang="it-IT" smtClean="0"/>
              <a:t>26/06/2023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E299-FF91-DD42-B14B-36EB573635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9261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82126" y="18279456"/>
            <a:ext cx="42849404" cy="5649774"/>
          </a:xfrm>
        </p:spPr>
        <p:txBody>
          <a:bodyPr anchor="t"/>
          <a:lstStyle>
            <a:lvl1pPr algn="l">
              <a:defRPr sz="197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82126" y="12056805"/>
            <a:ext cx="42849404" cy="6222651"/>
          </a:xfrm>
        </p:spPr>
        <p:txBody>
          <a:bodyPr anchor="b"/>
          <a:lstStyle>
            <a:lvl1pPr marL="0" indent="0">
              <a:buNone/>
              <a:defRPr sz="9900">
                <a:solidFill>
                  <a:schemeClr val="tx1">
                    <a:tint val="75000"/>
                  </a:schemeClr>
                </a:solidFill>
              </a:defRPr>
            </a:lvl1pPr>
            <a:lvl2pPr marL="2253036" indent="0">
              <a:buNone/>
              <a:defRPr sz="8900">
                <a:solidFill>
                  <a:schemeClr val="tx1">
                    <a:tint val="75000"/>
                  </a:schemeClr>
                </a:solidFill>
              </a:defRPr>
            </a:lvl2pPr>
            <a:lvl3pPr marL="4506072" indent="0">
              <a:buNone/>
              <a:defRPr sz="7900">
                <a:solidFill>
                  <a:schemeClr val="tx1">
                    <a:tint val="75000"/>
                  </a:schemeClr>
                </a:solidFill>
              </a:defRPr>
            </a:lvl3pPr>
            <a:lvl4pPr marL="6759108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4pPr>
            <a:lvl5pPr marL="9012144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5pPr>
            <a:lvl6pPr marL="11265179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6pPr>
            <a:lvl7pPr marL="13518215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7pPr>
            <a:lvl8pPr marL="15771251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8pPr>
            <a:lvl9pPr marL="18024287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91538-C043-884B-AD78-0D12957F4133}" type="datetimeFigureOut">
              <a:rPr lang="it-IT" smtClean="0"/>
              <a:t>26/06/2023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E299-FF91-DD42-B14B-36EB573635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07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3898050" y="27531127"/>
            <a:ext cx="124636105" cy="77872056"/>
          </a:xfrm>
        </p:spPr>
        <p:txBody>
          <a:bodyPr/>
          <a:lstStyle>
            <a:lvl1pPr>
              <a:defRPr sz="13800"/>
            </a:lvl1pPr>
            <a:lvl2pPr>
              <a:defRPr sz="11800"/>
            </a:lvl2pPr>
            <a:lvl3pPr>
              <a:defRPr sz="9900"/>
            </a:lvl3pPr>
            <a:lvl4pPr>
              <a:defRPr sz="8900"/>
            </a:lvl4pPr>
            <a:lvl5pPr>
              <a:defRPr sz="8900"/>
            </a:lvl5pPr>
            <a:lvl6pPr>
              <a:defRPr sz="8900"/>
            </a:lvl6pPr>
            <a:lvl7pPr>
              <a:defRPr sz="8900"/>
            </a:lvl7pPr>
            <a:lvl8pPr>
              <a:defRPr sz="8900"/>
            </a:lvl8pPr>
            <a:lvl9pPr>
              <a:defRPr sz="8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39374342" y="27531127"/>
            <a:ext cx="124644854" cy="77872056"/>
          </a:xfrm>
        </p:spPr>
        <p:txBody>
          <a:bodyPr/>
          <a:lstStyle>
            <a:lvl1pPr>
              <a:defRPr sz="13800"/>
            </a:lvl1pPr>
            <a:lvl2pPr>
              <a:defRPr sz="11800"/>
            </a:lvl2pPr>
            <a:lvl3pPr>
              <a:defRPr sz="9900"/>
            </a:lvl3pPr>
            <a:lvl4pPr>
              <a:defRPr sz="8900"/>
            </a:lvl4pPr>
            <a:lvl5pPr>
              <a:defRPr sz="8900"/>
            </a:lvl5pPr>
            <a:lvl6pPr>
              <a:defRPr sz="8900"/>
            </a:lvl6pPr>
            <a:lvl7pPr>
              <a:defRPr sz="8900"/>
            </a:lvl7pPr>
            <a:lvl8pPr>
              <a:defRPr sz="8900"/>
            </a:lvl8pPr>
            <a:lvl9pPr>
              <a:defRPr sz="8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91538-C043-884B-AD78-0D12957F4133}" type="datetimeFigureOut">
              <a:rPr lang="it-IT" smtClean="0"/>
              <a:t>26/06/2023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E299-FF91-DD42-B14B-36EB573635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6751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20553" y="1139175"/>
            <a:ext cx="45369957" cy="4741069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20553" y="6367521"/>
            <a:ext cx="22273641" cy="2653680"/>
          </a:xfrm>
        </p:spPr>
        <p:txBody>
          <a:bodyPr anchor="b"/>
          <a:lstStyle>
            <a:lvl1pPr marL="0" indent="0">
              <a:buNone/>
              <a:defRPr sz="11800" b="1"/>
            </a:lvl1pPr>
            <a:lvl2pPr marL="2253036" indent="0">
              <a:buNone/>
              <a:defRPr sz="9900" b="1"/>
            </a:lvl2pPr>
            <a:lvl3pPr marL="4506072" indent="0">
              <a:buNone/>
              <a:defRPr sz="8900" b="1"/>
            </a:lvl3pPr>
            <a:lvl4pPr marL="6759108" indent="0">
              <a:buNone/>
              <a:defRPr sz="7900" b="1"/>
            </a:lvl4pPr>
            <a:lvl5pPr marL="9012144" indent="0">
              <a:buNone/>
              <a:defRPr sz="7900" b="1"/>
            </a:lvl5pPr>
            <a:lvl6pPr marL="11265179" indent="0">
              <a:buNone/>
              <a:defRPr sz="7900" b="1"/>
            </a:lvl6pPr>
            <a:lvl7pPr marL="13518215" indent="0">
              <a:buNone/>
              <a:defRPr sz="7900" b="1"/>
            </a:lvl7pPr>
            <a:lvl8pPr marL="15771251" indent="0">
              <a:buNone/>
              <a:defRPr sz="7900" b="1"/>
            </a:lvl8pPr>
            <a:lvl9pPr marL="18024287" indent="0">
              <a:buNone/>
              <a:defRPr sz="79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520553" y="9021200"/>
            <a:ext cx="22273641" cy="16389614"/>
          </a:xfrm>
        </p:spPr>
        <p:txBody>
          <a:bodyPr/>
          <a:lstStyle>
            <a:lvl1pPr>
              <a:defRPr sz="11800"/>
            </a:lvl1pPr>
            <a:lvl2pPr>
              <a:defRPr sz="9900"/>
            </a:lvl2pPr>
            <a:lvl3pPr>
              <a:defRPr sz="8900"/>
            </a:lvl3pPr>
            <a:lvl4pPr>
              <a:defRPr sz="7900"/>
            </a:lvl4pPr>
            <a:lvl5pPr>
              <a:defRPr sz="7900"/>
            </a:lvl5pPr>
            <a:lvl6pPr>
              <a:defRPr sz="7900"/>
            </a:lvl6pPr>
            <a:lvl7pPr>
              <a:defRPr sz="7900"/>
            </a:lvl7pPr>
            <a:lvl8pPr>
              <a:defRPr sz="7900"/>
            </a:lvl8pPr>
            <a:lvl9pPr>
              <a:defRPr sz="7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5608123" y="6367521"/>
            <a:ext cx="22282390" cy="2653680"/>
          </a:xfrm>
        </p:spPr>
        <p:txBody>
          <a:bodyPr anchor="b"/>
          <a:lstStyle>
            <a:lvl1pPr marL="0" indent="0">
              <a:buNone/>
              <a:defRPr sz="11800" b="1"/>
            </a:lvl1pPr>
            <a:lvl2pPr marL="2253036" indent="0">
              <a:buNone/>
              <a:defRPr sz="9900" b="1"/>
            </a:lvl2pPr>
            <a:lvl3pPr marL="4506072" indent="0">
              <a:buNone/>
              <a:defRPr sz="8900" b="1"/>
            </a:lvl3pPr>
            <a:lvl4pPr marL="6759108" indent="0">
              <a:buNone/>
              <a:defRPr sz="7900" b="1"/>
            </a:lvl4pPr>
            <a:lvl5pPr marL="9012144" indent="0">
              <a:buNone/>
              <a:defRPr sz="7900" b="1"/>
            </a:lvl5pPr>
            <a:lvl6pPr marL="11265179" indent="0">
              <a:buNone/>
              <a:defRPr sz="7900" b="1"/>
            </a:lvl6pPr>
            <a:lvl7pPr marL="13518215" indent="0">
              <a:buNone/>
              <a:defRPr sz="7900" b="1"/>
            </a:lvl7pPr>
            <a:lvl8pPr marL="15771251" indent="0">
              <a:buNone/>
              <a:defRPr sz="7900" b="1"/>
            </a:lvl8pPr>
            <a:lvl9pPr marL="18024287" indent="0">
              <a:buNone/>
              <a:defRPr sz="79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25608123" y="9021200"/>
            <a:ext cx="22282390" cy="16389614"/>
          </a:xfrm>
        </p:spPr>
        <p:txBody>
          <a:bodyPr/>
          <a:lstStyle>
            <a:lvl1pPr>
              <a:defRPr sz="11800"/>
            </a:lvl1pPr>
            <a:lvl2pPr>
              <a:defRPr sz="9900"/>
            </a:lvl2pPr>
            <a:lvl3pPr>
              <a:defRPr sz="8900"/>
            </a:lvl3pPr>
            <a:lvl4pPr>
              <a:defRPr sz="7900"/>
            </a:lvl4pPr>
            <a:lvl5pPr>
              <a:defRPr sz="7900"/>
            </a:lvl5pPr>
            <a:lvl6pPr>
              <a:defRPr sz="7900"/>
            </a:lvl6pPr>
            <a:lvl7pPr>
              <a:defRPr sz="7900"/>
            </a:lvl7pPr>
            <a:lvl8pPr>
              <a:defRPr sz="7900"/>
            </a:lvl8pPr>
            <a:lvl9pPr>
              <a:defRPr sz="7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91538-C043-884B-AD78-0D12957F4133}" type="datetimeFigureOut">
              <a:rPr lang="it-IT" smtClean="0"/>
              <a:t>26/06/2023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E299-FF91-DD42-B14B-36EB573635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4788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91538-C043-884B-AD78-0D12957F4133}" type="datetimeFigureOut">
              <a:rPr lang="it-IT" smtClean="0"/>
              <a:t>26/06/2023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E299-FF91-DD42-B14B-36EB573635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1686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91538-C043-884B-AD78-0D12957F4133}" type="datetimeFigureOut">
              <a:rPr lang="it-IT" smtClean="0"/>
              <a:t>26/06/2023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E299-FF91-DD42-B14B-36EB573635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8572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20556" y="1132588"/>
            <a:ext cx="16584892" cy="4820087"/>
          </a:xfrm>
        </p:spPr>
        <p:txBody>
          <a:bodyPr anchor="b"/>
          <a:lstStyle>
            <a:lvl1pPr algn="l">
              <a:defRPr sz="99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709325" y="1132591"/>
            <a:ext cx="28181185" cy="24278225"/>
          </a:xfrm>
        </p:spPr>
        <p:txBody>
          <a:bodyPr/>
          <a:lstStyle>
            <a:lvl1pPr>
              <a:defRPr sz="15800"/>
            </a:lvl1pPr>
            <a:lvl2pPr>
              <a:defRPr sz="13800"/>
            </a:lvl2pPr>
            <a:lvl3pPr>
              <a:defRPr sz="11800"/>
            </a:lvl3pPr>
            <a:lvl4pPr>
              <a:defRPr sz="9900"/>
            </a:lvl4pPr>
            <a:lvl5pPr>
              <a:defRPr sz="9900"/>
            </a:lvl5pPr>
            <a:lvl6pPr>
              <a:defRPr sz="9900"/>
            </a:lvl6pPr>
            <a:lvl7pPr>
              <a:defRPr sz="9900"/>
            </a:lvl7pPr>
            <a:lvl8pPr>
              <a:defRPr sz="9900"/>
            </a:lvl8pPr>
            <a:lvl9pPr>
              <a:defRPr sz="9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20556" y="5952677"/>
            <a:ext cx="16584892" cy="19458139"/>
          </a:xfrm>
        </p:spPr>
        <p:txBody>
          <a:bodyPr/>
          <a:lstStyle>
            <a:lvl1pPr marL="0" indent="0">
              <a:buNone/>
              <a:defRPr sz="6900"/>
            </a:lvl1pPr>
            <a:lvl2pPr marL="2253036" indent="0">
              <a:buNone/>
              <a:defRPr sz="5900"/>
            </a:lvl2pPr>
            <a:lvl3pPr marL="4506072" indent="0">
              <a:buNone/>
              <a:defRPr sz="4900"/>
            </a:lvl3pPr>
            <a:lvl4pPr marL="6759108" indent="0">
              <a:buNone/>
              <a:defRPr sz="4400"/>
            </a:lvl4pPr>
            <a:lvl5pPr marL="9012144" indent="0">
              <a:buNone/>
              <a:defRPr sz="4400"/>
            </a:lvl5pPr>
            <a:lvl6pPr marL="11265179" indent="0">
              <a:buNone/>
              <a:defRPr sz="4400"/>
            </a:lvl6pPr>
            <a:lvl7pPr marL="13518215" indent="0">
              <a:buNone/>
              <a:defRPr sz="4400"/>
            </a:lvl7pPr>
            <a:lvl8pPr marL="15771251" indent="0">
              <a:buNone/>
              <a:defRPr sz="4400"/>
            </a:lvl8pPr>
            <a:lvl9pPr marL="18024287" indent="0">
              <a:buNone/>
              <a:defRPr sz="4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91538-C043-884B-AD78-0D12957F4133}" type="datetimeFigureOut">
              <a:rPr lang="it-IT" smtClean="0"/>
              <a:t>26/06/2023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E299-FF91-DD42-B14B-36EB573635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2191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80921" y="19912489"/>
            <a:ext cx="30246638" cy="2350782"/>
          </a:xfrm>
        </p:spPr>
        <p:txBody>
          <a:bodyPr anchor="b"/>
          <a:lstStyle>
            <a:lvl1pPr algn="l">
              <a:defRPr sz="99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9880921" y="2541740"/>
            <a:ext cx="30246638" cy="17067848"/>
          </a:xfrm>
        </p:spPr>
        <p:txBody>
          <a:bodyPr/>
          <a:lstStyle>
            <a:lvl1pPr marL="0" indent="0">
              <a:buNone/>
              <a:defRPr sz="15800"/>
            </a:lvl1pPr>
            <a:lvl2pPr marL="2253036" indent="0">
              <a:buNone/>
              <a:defRPr sz="13800"/>
            </a:lvl2pPr>
            <a:lvl3pPr marL="4506072" indent="0">
              <a:buNone/>
              <a:defRPr sz="11800"/>
            </a:lvl3pPr>
            <a:lvl4pPr marL="6759108" indent="0">
              <a:buNone/>
              <a:defRPr sz="9900"/>
            </a:lvl4pPr>
            <a:lvl5pPr marL="9012144" indent="0">
              <a:buNone/>
              <a:defRPr sz="9900"/>
            </a:lvl5pPr>
            <a:lvl6pPr marL="11265179" indent="0">
              <a:buNone/>
              <a:defRPr sz="9900"/>
            </a:lvl6pPr>
            <a:lvl7pPr marL="13518215" indent="0">
              <a:buNone/>
              <a:defRPr sz="9900"/>
            </a:lvl7pPr>
            <a:lvl8pPr marL="15771251" indent="0">
              <a:buNone/>
              <a:defRPr sz="9900"/>
            </a:lvl8pPr>
            <a:lvl9pPr marL="18024287" indent="0">
              <a:buNone/>
              <a:defRPr sz="99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9880921" y="22263271"/>
            <a:ext cx="30246638" cy="3338501"/>
          </a:xfrm>
        </p:spPr>
        <p:txBody>
          <a:bodyPr/>
          <a:lstStyle>
            <a:lvl1pPr marL="0" indent="0">
              <a:buNone/>
              <a:defRPr sz="6900"/>
            </a:lvl1pPr>
            <a:lvl2pPr marL="2253036" indent="0">
              <a:buNone/>
              <a:defRPr sz="5900"/>
            </a:lvl2pPr>
            <a:lvl3pPr marL="4506072" indent="0">
              <a:buNone/>
              <a:defRPr sz="4900"/>
            </a:lvl3pPr>
            <a:lvl4pPr marL="6759108" indent="0">
              <a:buNone/>
              <a:defRPr sz="4400"/>
            </a:lvl4pPr>
            <a:lvl5pPr marL="9012144" indent="0">
              <a:buNone/>
              <a:defRPr sz="4400"/>
            </a:lvl5pPr>
            <a:lvl6pPr marL="11265179" indent="0">
              <a:buNone/>
              <a:defRPr sz="4400"/>
            </a:lvl6pPr>
            <a:lvl7pPr marL="13518215" indent="0">
              <a:buNone/>
              <a:defRPr sz="4400"/>
            </a:lvl7pPr>
            <a:lvl8pPr marL="15771251" indent="0">
              <a:buNone/>
              <a:defRPr sz="4400"/>
            </a:lvl8pPr>
            <a:lvl9pPr marL="18024287" indent="0">
              <a:buNone/>
              <a:defRPr sz="4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91538-C043-884B-AD78-0D12957F4133}" type="datetimeFigureOut">
              <a:rPr lang="it-IT" smtClean="0"/>
              <a:t>26/06/2023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E299-FF91-DD42-B14B-36EB573635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575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2520553" y="1139175"/>
            <a:ext cx="45369957" cy="4741069"/>
          </a:xfrm>
          <a:prstGeom prst="rect">
            <a:avLst/>
          </a:prstGeom>
        </p:spPr>
        <p:txBody>
          <a:bodyPr vert="horz" lIns="450607" tIns="225304" rIns="450607" bIns="225304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20553" y="6637498"/>
            <a:ext cx="45369957" cy="18773318"/>
          </a:xfrm>
          <a:prstGeom prst="rect">
            <a:avLst/>
          </a:prstGeom>
        </p:spPr>
        <p:txBody>
          <a:bodyPr vert="horz" lIns="450607" tIns="225304" rIns="450607" bIns="225304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2520553" y="26365613"/>
            <a:ext cx="11762581" cy="1514508"/>
          </a:xfrm>
          <a:prstGeom prst="rect">
            <a:avLst/>
          </a:prstGeom>
        </p:spPr>
        <p:txBody>
          <a:bodyPr vert="horz" lIns="450607" tIns="225304" rIns="450607" bIns="225304" rtlCol="0" anchor="ctr"/>
          <a:lstStyle>
            <a:lvl1pPr algn="l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91538-C043-884B-AD78-0D12957F4133}" type="datetimeFigureOut">
              <a:rPr lang="it-IT" smtClean="0"/>
              <a:t>26/06/2023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7223780" y="26365613"/>
            <a:ext cx="15963503" cy="1514508"/>
          </a:xfrm>
          <a:prstGeom prst="rect">
            <a:avLst/>
          </a:prstGeom>
        </p:spPr>
        <p:txBody>
          <a:bodyPr vert="horz" lIns="450607" tIns="225304" rIns="450607" bIns="225304" rtlCol="0" anchor="ctr"/>
          <a:lstStyle>
            <a:lvl1pPr algn="ct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36127929" y="26365613"/>
            <a:ext cx="11762581" cy="1514508"/>
          </a:xfrm>
          <a:prstGeom prst="rect">
            <a:avLst/>
          </a:prstGeom>
        </p:spPr>
        <p:txBody>
          <a:bodyPr vert="horz" lIns="450607" tIns="225304" rIns="450607" bIns="225304" rtlCol="0" anchor="ctr"/>
          <a:lstStyle>
            <a:lvl1pPr algn="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AE299-FF91-DD42-B14B-36EB573635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3514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253036" rtl="0" eaLnBrk="1" latinLnBrk="0" hangingPunct="1">
        <a:spcBef>
          <a:spcPct val="0"/>
        </a:spcBef>
        <a:buNone/>
        <a:defRPr sz="21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89777" indent="-1689777" algn="l" defTabSz="2253036" rtl="0" eaLnBrk="1" latinLnBrk="0" hangingPunct="1">
        <a:spcBef>
          <a:spcPct val="20000"/>
        </a:spcBef>
        <a:buFont typeface="Arial"/>
        <a:buChar char="•"/>
        <a:defRPr sz="15800" kern="1200">
          <a:solidFill>
            <a:schemeClr val="tx1"/>
          </a:solidFill>
          <a:latin typeface="+mn-lt"/>
          <a:ea typeface="+mn-ea"/>
          <a:cs typeface="+mn-cs"/>
        </a:defRPr>
      </a:lvl1pPr>
      <a:lvl2pPr marL="3661183" indent="-1408147" algn="l" defTabSz="2253036" rtl="0" eaLnBrk="1" latinLnBrk="0" hangingPunct="1">
        <a:spcBef>
          <a:spcPct val="20000"/>
        </a:spcBef>
        <a:buFont typeface="Arial"/>
        <a:buChar char="–"/>
        <a:defRPr sz="13800" kern="1200">
          <a:solidFill>
            <a:schemeClr val="tx1"/>
          </a:solidFill>
          <a:latin typeface="+mn-lt"/>
          <a:ea typeface="+mn-ea"/>
          <a:cs typeface="+mn-cs"/>
        </a:defRPr>
      </a:lvl2pPr>
      <a:lvl3pPr marL="5632590" indent="-1126518" algn="l" defTabSz="2253036" rtl="0" eaLnBrk="1" latinLnBrk="0" hangingPunct="1">
        <a:spcBef>
          <a:spcPct val="20000"/>
        </a:spcBef>
        <a:buFont typeface="Arial"/>
        <a:buChar char="•"/>
        <a:defRPr sz="11800" kern="1200">
          <a:solidFill>
            <a:schemeClr val="tx1"/>
          </a:solidFill>
          <a:latin typeface="+mn-lt"/>
          <a:ea typeface="+mn-ea"/>
          <a:cs typeface="+mn-cs"/>
        </a:defRPr>
      </a:lvl3pPr>
      <a:lvl4pPr marL="7885626" indent="-1126518" algn="l" defTabSz="2253036" rtl="0" eaLnBrk="1" latinLnBrk="0" hangingPunct="1">
        <a:spcBef>
          <a:spcPct val="20000"/>
        </a:spcBef>
        <a:buFont typeface="Arial"/>
        <a:buChar char="–"/>
        <a:defRPr sz="9900" kern="1200">
          <a:solidFill>
            <a:schemeClr val="tx1"/>
          </a:solidFill>
          <a:latin typeface="+mn-lt"/>
          <a:ea typeface="+mn-ea"/>
          <a:cs typeface="+mn-cs"/>
        </a:defRPr>
      </a:lvl4pPr>
      <a:lvl5pPr marL="10138661" indent="-1126518" algn="l" defTabSz="2253036" rtl="0" eaLnBrk="1" latinLnBrk="0" hangingPunct="1">
        <a:spcBef>
          <a:spcPct val="20000"/>
        </a:spcBef>
        <a:buFont typeface="Arial"/>
        <a:buChar char="»"/>
        <a:defRPr sz="9900" kern="1200">
          <a:solidFill>
            <a:schemeClr val="tx1"/>
          </a:solidFill>
          <a:latin typeface="+mn-lt"/>
          <a:ea typeface="+mn-ea"/>
          <a:cs typeface="+mn-cs"/>
        </a:defRPr>
      </a:lvl5pPr>
      <a:lvl6pPr marL="12391697" indent="-1126518" algn="l" defTabSz="2253036" rtl="0" eaLnBrk="1" latinLnBrk="0" hangingPunct="1">
        <a:spcBef>
          <a:spcPct val="20000"/>
        </a:spcBef>
        <a:buFont typeface="Arial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6pPr>
      <a:lvl7pPr marL="14644733" indent="-1126518" algn="l" defTabSz="2253036" rtl="0" eaLnBrk="1" latinLnBrk="0" hangingPunct="1">
        <a:spcBef>
          <a:spcPct val="20000"/>
        </a:spcBef>
        <a:buFont typeface="Arial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7pPr>
      <a:lvl8pPr marL="16897769" indent="-1126518" algn="l" defTabSz="2253036" rtl="0" eaLnBrk="1" latinLnBrk="0" hangingPunct="1">
        <a:spcBef>
          <a:spcPct val="20000"/>
        </a:spcBef>
        <a:buFont typeface="Arial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8pPr>
      <a:lvl9pPr marL="19150805" indent="-1126518" algn="l" defTabSz="2253036" rtl="0" eaLnBrk="1" latinLnBrk="0" hangingPunct="1">
        <a:spcBef>
          <a:spcPct val="20000"/>
        </a:spcBef>
        <a:buFont typeface="Arial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2253036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1pPr>
      <a:lvl2pPr marL="2253036" algn="l" defTabSz="2253036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2pPr>
      <a:lvl3pPr marL="4506072" algn="l" defTabSz="2253036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3pPr>
      <a:lvl4pPr marL="6759108" algn="l" defTabSz="2253036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4pPr>
      <a:lvl5pPr marL="9012144" algn="l" defTabSz="2253036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5pPr>
      <a:lvl6pPr marL="11265179" algn="l" defTabSz="2253036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6pPr>
      <a:lvl7pPr marL="13518215" algn="l" defTabSz="2253036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7pPr>
      <a:lvl8pPr marL="15771251" algn="l" defTabSz="2253036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8pPr>
      <a:lvl9pPr marL="18024287" algn="l" defTabSz="2253036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ePoster base 0623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392584" cy="2843784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337694" y="15193137"/>
            <a:ext cx="35381157" cy="6097541"/>
          </a:xfrm>
        </p:spPr>
        <p:txBody>
          <a:bodyPr>
            <a:normAutofit/>
          </a:bodyPr>
          <a:lstStyle/>
          <a:p>
            <a:pPr algn="r"/>
            <a:r>
              <a:rPr lang="it-IT" dirty="0">
                <a:latin typeface="Century Gothic" panose="020B0502020202020204" pitchFamily="34" charset="0"/>
              </a:rPr>
              <a:t>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3029038" y="21290678"/>
            <a:ext cx="24719158" cy="4504973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it-IT" dirty="0">
                <a:latin typeface="Century Gothic" panose="020B0502020202020204" pitchFamily="34" charset="0"/>
              </a:rPr>
              <a:t>Autore presentatore</a:t>
            </a:r>
          </a:p>
          <a:p>
            <a:pPr algn="r"/>
            <a:r>
              <a:rPr lang="it-IT" dirty="0">
                <a:latin typeface="Century Gothic" panose="020B0502020202020204" pitchFamily="34" charset="0"/>
              </a:rPr>
              <a:t>Altri autori</a:t>
            </a:r>
          </a:p>
        </p:txBody>
      </p:sp>
    </p:spTree>
    <p:extLst>
      <p:ext uri="{BB962C8B-B14F-4D97-AF65-F5344CB8AC3E}">
        <p14:creationId xmlns:p14="http://schemas.microsoft.com/office/powerpoint/2010/main" val="4120555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ePoster base 0623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392584" cy="28437840"/>
          </a:xfrm>
          <a:prstGeom prst="rect">
            <a:avLst/>
          </a:prstGeom>
        </p:spPr>
      </p:pic>
      <p:sp>
        <p:nvSpPr>
          <p:cNvPr id="5" name="Titolo 1"/>
          <p:cNvSpPr>
            <a:spLocks noGrp="1"/>
          </p:cNvSpPr>
          <p:nvPr>
            <p:ph type="ctrTitle"/>
          </p:nvPr>
        </p:nvSpPr>
        <p:spPr>
          <a:xfrm>
            <a:off x="12717383" y="2050667"/>
            <a:ext cx="35381157" cy="839406"/>
          </a:xfrm>
        </p:spPr>
        <p:txBody>
          <a:bodyPr>
            <a:normAutofit fontScale="90000"/>
          </a:bodyPr>
          <a:lstStyle/>
          <a:p>
            <a:pPr algn="r"/>
            <a:r>
              <a:rPr lang="it-IT" sz="4800" dirty="0">
                <a:latin typeface="Century Gothic" panose="020B0502020202020204" pitchFamily="34" charset="0"/>
              </a:rPr>
              <a:t>Titolo | </a:t>
            </a:r>
            <a:r>
              <a:rPr lang="it-IT" sz="4800">
                <a:latin typeface="Century Gothic" panose="020B0502020202020204" pitchFamily="34" charset="0"/>
              </a:rPr>
              <a:t>Autore Presentatore</a:t>
            </a:r>
            <a:endParaRPr lang="it-IT" sz="4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7003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9</Words>
  <Application>Microsoft Office PowerPoint</Application>
  <PresentationFormat>Personalizzato</PresentationFormat>
  <Paragraphs>4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Arial</vt:lpstr>
      <vt:lpstr>Calibri</vt:lpstr>
      <vt:lpstr>Century Gothic</vt:lpstr>
      <vt:lpstr>Tema di Office</vt:lpstr>
      <vt:lpstr>Titolo</vt:lpstr>
      <vt:lpstr>Titolo | Autore Presentatore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titolo titolo titolo titolo titolo titolo titolo titolo titolo</dc:title>
  <dc:creator>Pincopallo</dc:creator>
  <cp:lastModifiedBy>cevoli.claudia@libero.it</cp:lastModifiedBy>
  <cp:revision>2</cp:revision>
  <dcterms:created xsi:type="dcterms:W3CDTF">2023-06-20T13:42:27Z</dcterms:created>
  <dcterms:modified xsi:type="dcterms:W3CDTF">2023-06-26T07:48:43Z</dcterms:modified>
</cp:coreProperties>
</file>